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C3F17-0A1C-436B-AD28-0AAC5BCF0EB1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1AEED-3186-4DC1-87ED-15EAAB3E6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429000"/>
            <a:ext cx="3276600" cy="68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By: </a:t>
            </a:r>
            <a:r>
              <a:rPr lang="en-US" dirty="0" err="1" smtClean="0">
                <a:solidFill>
                  <a:srgbClr val="FF0000"/>
                </a:solidFill>
              </a:rPr>
              <a:t>Caity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Sitoski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905000"/>
            <a:ext cx="83819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Global Warming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2697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of the most serious effects that humans have to worry about from Global Warming is the effects on health.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895600"/>
            <a:ext cx="8229600" cy="3078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352800"/>
            <a:ext cx="670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One proven fact, is the rise of temperature due to Global Warming can cause viral diseases, for example: west nile virus and malaria.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This can cause economic problems as well.  For example, a country may spend more money on vaccinations than on other problems.  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ttp://library.thinkquest.org/08aug/00436/vaccin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746742"/>
            <a:ext cx="2146300" cy="21112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High temperatures also causes the concentration of the ozone in the lower atmosphere.  </a:t>
            </a:r>
          </a:p>
          <a:p>
            <a:r>
              <a:rPr lang="en-US" dirty="0" smtClean="0"/>
              <a:t>Ozone is a harmful pollutant that may cause respiratory problems. </a:t>
            </a:r>
          </a:p>
          <a:p>
            <a:r>
              <a:rPr lang="en-US" dirty="0" smtClean="0"/>
              <a:t>It is also known to damage lung tissue, which could cause more problems for people with asthma.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43200" y="228600"/>
            <a:ext cx="35098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OZONE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1"/>
            <a:ext cx="8229600" cy="2133600"/>
          </a:xfrm>
        </p:spPr>
        <p:txBody>
          <a:bodyPr/>
          <a:lstStyle/>
          <a:p>
            <a:r>
              <a:rPr lang="en-US" dirty="0" smtClean="0"/>
              <a:t>The effects of rising temperatures are causing glaciers and sea ice to melt; which is making the precipitation patterns to shift and it is setting animals on the move.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85479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Effects on Animal Life</a:t>
            </a:r>
            <a:endParaRPr lang="en-U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905000"/>
            <a:ext cx="25908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Pine Forest Trees in Florida Keys are being killed by salt water intrusion by sea level rise and storm surges. </a:t>
            </a:r>
            <a:endParaRPr lang="en-US" dirty="0"/>
          </a:p>
        </p:txBody>
      </p:sp>
      <p:pic>
        <p:nvPicPr>
          <p:cNvPr id="1026" name="Picture 2" descr="Slash pine fores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0"/>
            <a:ext cx="5091289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8200" y="457200"/>
            <a:ext cx="450796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Climate </a:t>
            </a:r>
          </a:p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Effects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52800"/>
            <a:ext cx="5410200" cy="3078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Flooding over a road on the edge of </a:t>
            </a:r>
            <a:r>
              <a:rPr lang="en-US" dirty="0" err="1" smtClean="0"/>
              <a:t>Blackwater</a:t>
            </a:r>
            <a:r>
              <a:rPr lang="en-US" dirty="0" smtClean="0"/>
              <a:t> National Wildlife Refuge, on the "Eastern Shore," of Maryland, caused by continued sea level rise in the Chesapeake Bay and heavy rains and spring run off, March 19, 2010</a:t>
            </a:r>
            <a:endParaRPr lang="en-US" dirty="0"/>
          </a:p>
        </p:txBody>
      </p:sp>
      <p:pic>
        <p:nvPicPr>
          <p:cNvPr id="1026" name="Picture 2" descr="Slash pine fores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422" y="0"/>
            <a:ext cx="4975578" cy="3276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914400"/>
            <a:ext cx="421621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Flooding</a:t>
            </a:r>
            <a:endParaRPr lang="en-US" sz="8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229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One of the most serious effects that humans have to worry about from Global Warming is the effects on health. </vt:lpstr>
      <vt:lpstr>Slide 3</vt:lpstr>
      <vt:lpstr>Slide 4</vt:lpstr>
      <vt:lpstr>Slide 5</vt:lpstr>
      <vt:lpstr>Slide 6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Hazleton Area School District</dc:creator>
  <cp:lastModifiedBy>Hazleton Area School District</cp:lastModifiedBy>
  <cp:revision>10</cp:revision>
  <dcterms:created xsi:type="dcterms:W3CDTF">2010-03-17T18:13:00Z</dcterms:created>
  <dcterms:modified xsi:type="dcterms:W3CDTF">2010-03-23T18:07:19Z</dcterms:modified>
</cp:coreProperties>
</file>